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DF37B-8789-429F-8ED8-124050E61750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083DA-BAD1-44DA-9CD9-9CA3EA1B2D6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0"/>
            <a:ext cx="6381328" cy="904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nejdet akkıyal</dc:creator>
  <cp:lastModifiedBy>nejdet akkıyal</cp:lastModifiedBy>
  <cp:revision>1</cp:revision>
  <dcterms:created xsi:type="dcterms:W3CDTF">2016-11-21T13:50:07Z</dcterms:created>
  <dcterms:modified xsi:type="dcterms:W3CDTF">2016-11-21T13:52:53Z</dcterms:modified>
</cp:coreProperties>
</file>